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1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8" r:id="rId9"/>
    <p:sldId id="579" r:id="rId10"/>
    <p:sldId id="580" r:id="rId11"/>
    <p:sldId id="581" r:id="rId12"/>
    <p:sldId id="582" r:id="rId13"/>
    <p:sldId id="568" r:id="rId14"/>
    <p:sldId id="567" r:id="rId15"/>
    <p:sldId id="584" r:id="rId16"/>
    <p:sldId id="585" r:id="rId17"/>
    <p:sldId id="586" r:id="rId18"/>
    <p:sldId id="565" r:id="rId19"/>
    <p:sldId id="560" r:id="rId20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5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0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2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22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Effect of various additives on </a:t>
            </a:r>
            <a:r>
              <a:rPr lang="en-US" dirty="0" err="1"/>
              <a:t>frac</a:t>
            </a:r>
            <a:r>
              <a:rPr lang="en-US" dirty="0"/>
              <a:t> size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0B2AC-648A-5645-95C8-B834B507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9" y="1318035"/>
            <a:ext cx="7813964" cy="50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90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Plot of residuals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A7B43-E8AF-AC4D-A900-E54819E9B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1" y="1303267"/>
            <a:ext cx="7674452" cy="50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6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Residuals vs. leverage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FB03E-74A2-AD46-BF7D-62993CD5F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" y="1337528"/>
            <a:ext cx="7813964" cy="50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5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information.  Seven parameters used in the study.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process.  19 of 24 parameters used in the study.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doing it with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371</Words>
  <Application>Microsoft Macintosh PowerPoint</Application>
  <PresentationFormat>On-screen Show (4:3)</PresentationFormat>
  <Paragraphs>190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2018-08-07T15:47:52Z</dcterms:modified>
</cp:coreProperties>
</file>